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67" r:id="rId3"/>
    <p:sldId id="257" r:id="rId4"/>
    <p:sldId id="265" r:id="rId5"/>
    <p:sldId id="266" r:id="rId6"/>
    <p:sldId id="261" r:id="rId7"/>
    <p:sldId id="263" r:id="rId8"/>
    <p:sldId id="259" r:id="rId9"/>
    <p:sldId id="258" r:id="rId10"/>
    <p:sldId id="260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28"/>
    <p:restoredTop sz="94694"/>
  </p:normalViewPr>
  <p:slideViewPr>
    <p:cSldViewPr snapToGrid="0">
      <p:cViewPr varScale="1">
        <p:scale>
          <a:sx n="121" d="100"/>
          <a:sy n="121" d="100"/>
        </p:scale>
        <p:origin x="3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487009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65484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211157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3208814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2436742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N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469058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N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03486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2375365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N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477952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934758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N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712179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93C7C-708A-0643-83C5-00D965DADA5F}" type="datetimeFigureOut">
              <a:rPr lang="en-NP" smtClean="0"/>
              <a:t>08/02/2023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3FBA6-984F-CA4B-9599-DEBFD5532CDA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2958853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5E1AC81-83F2-45A8-9054-15570F4E2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15AA7C5-9BFE-4B90-A119-467AFACE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44AB87D-35AF-4719-9940-5822E7702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8B33BE3-7890-4628-9322-7EFBA3375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01AD3ECF-519E-45E2-99DA-F5C1B5071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050E700-0FF1-4D25-B54C-84BA04FCD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720D9C11-F5C9-41B0-B2F2-EE20BC3D0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623A9DA0-857E-4CDE-80EA-F30F1CE55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48B8F4C-2C83-46F6-AFCD-58166AEB18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34C3795-C44D-41A7-A8F6-891387A66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91CC36F4-5DFA-4954-B354-97B180E98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7087A08E-C024-457D-8F99-1F340CED6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61CFBC61-7F57-45D7-860E-BF51B0EDA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2591C3DB-4880-431E-BC3D-37F1378AC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79557EFE-4199-4E24-8A13-1B9CC1715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B965615-6052-4907-A136-9CAD14604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F788FFC4-205D-47C1-91E7-DD1A52E0A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462FADD6-C927-46ED-A6E6-273B35C2F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AF64005E-134D-4444-9425-FB1C18898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E2565CA7-A8CB-463D-8D25-4F41235BC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41ABBFC0-4EEA-4634-A73B-945729D6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E422F11F-726A-4A93-9D1B-B1400B061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BF129BC-EA9E-4D20-898B-399F7727D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FF42BAE-3249-46C8-9108-A83C87206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4DDE2BA8-4174-4A99-BB09-0BA28F26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A893933-F7DD-4DA6-85C7-4CFF58741E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0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9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111" name="Rectangle 60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998C1-A70A-2A5E-F9B6-70CD005B2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459" y="960120"/>
            <a:ext cx="3865695" cy="4171278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r">
              <a:lnSpc>
                <a:spcPct val="85000"/>
              </a:lnSpc>
            </a:pPr>
            <a:r>
              <a:rPr lang="en-US" sz="4400" dirty="0">
                <a:solidFill>
                  <a:schemeClr val="tx1"/>
                </a:solidFill>
              </a:rPr>
              <a:t>Library Management System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3BC3960-EBEE-0B02-5E57-132BB64BF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3164" y="960120"/>
            <a:ext cx="5511800" cy="417127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Santosh Tamang</a:t>
            </a:r>
          </a:p>
          <a:p>
            <a:pPr indent="-228600" algn="l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Anoj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Aryal</a:t>
            </a:r>
            <a:endParaRPr lang="en-US" dirty="0">
              <a:solidFill>
                <a:schemeClr val="tx1"/>
              </a:solidFill>
            </a:endParaRPr>
          </a:p>
          <a:p>
            <a:pPr indent="-228600" algn="l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Baibhav</a:t>
            </a:r>
            <a:r>
              <a:rPr lang="en-US" dirty="0">
                <a:solidFill>
                  <a:schemeClr val="tx1"/>
                </a:solidFill>
              </a:rPr>
              <a:t> Poudel</a:t>
            </a:r>
          </a:p>
          <a:p>
            <a:pPr indent="-228600" algn="l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Krishal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Pudasaini</a:t>
            </a:r>
            <a:endParaRPr lang="en-US" dirty="0">
              <a:solidFill>
                <a:schemeClr val="tx1"/>
              </a:solidFill>
            </a:endParaRPr>
          </a:p>
          <a:p>
            <a:pPr indent="-228600" algn="l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Praveen Kumar </a:t>
            </a:r>
            <a:r>
              <a:rPr lang="en-US" dirty="0" err="1">
                <a:solidFill>
                  <a:schemeClr val="tx1"/>
                </a:solidFill>
              </a:rPr>
              <a:t>Labh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012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322A5-DE78-1DAF-A5BD-405ED6C69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 dirty="0"/>
              <a:t>Three 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D5C2E-6238-C185-0CA2-1EA01005D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P" dirty="0"/>
              <a:t>E1 – Is the information provided correct?</a:t>
            </a:r>
          </a:p>
          <a:p>
            <a:r>
              <a:rPr lang="en-NP" dirty="0"/>
              <a:t>E2 – Is the time required to find the book/workstation minimized?</a:t>
            </a:r>
          </a:p>
          <a:p>
            <a:r>
              <a:rPr lang="en-NP" dirty="0"/>
              <a:t>E3 – Is the information provided helpful for students?</a:t>
            </a:r>
          </a:p>
          <a:p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1368670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3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9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5489F7-BC6F-2A05-F78E-5B6A9B0A0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374" y="1263404"/>
            <a:ext cx="8247189" cy="3115075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sz="7200">
                <a:solidFill>
                  <a:schemeClr val="accent1"/>
                </a:solidFill>
              </a:rPr>
              <a:t>THANK YOU</a:t>
            </a:r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44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AC039-0AEE-2B85-6675-167911FA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72108-85A5-367B-F832-39183136F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P" dirty="0"/>
              <a:t>The system </a:t>
            </a:r>
            <a:r>
              <a:rPr lang="en-US" dirty="0"/>
              <a:t>provides access to library collections through a user-friendly interface. An LMS can be used by both librarian staff and students to search for and locate materials, track borrowing activity, and manage library resources. </a:t>
            </a: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37564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46DCF-ECEF-3BFC-A419-56A88DF45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/>
              <a:t>Root Description</a:t>
            </a:r>
            <a:endParaRPr lang="en-N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238FE-054E-25D6-CDAB-A35BB6E78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P" dirty="0"/>
              <a:t>The University Of Bedfordshire have a library which allows students to read/borrow books or use an available workstation by providing the proper information to find the correct book shelf with the row or a workstation.</a:t>
            </a:r>
          </a:p>
        </p:txBody>
      </p:sp>
    </p:spTree>
    <p:extLst>
      <p:ext uri="{BB962C8B-B14F-4D97-AF65-F5344CB8AC3E}">
        <p14:creationId xmlns:p14="http://schemas.microsoft.com/office/powerpoint/2010/main" val="626312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55281-DEEC-3DDA-198C-178A89EA7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 dirty="0"/>
              <a:t>User Centered Design(UCD)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53E9E-C0CD-8270-33BC-52CB09FF2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P" dirty="0"/>
              <a:t>Moto – “User Front and Center”</a:t>
            </a:r>
          </a:p>
          <a:p>
            <a:r>
              <a:rPr lang="en-NP" dirty="0"/>
              <a:t>Who my users are?</a:t>
            </a:r>
          </a:p>
          <a:p>
            <a:r>
              <a:rPr lang="en-NP" dirty="0"/>
              <a:t>How will they be accessing my product?</a:t>
            </a:r>
          </a:p>
          <a:p>
            <a:r>
              <a:rPr lang="en-NP" dirty="0"/>
              <a:t>Are differently-abled users able to the producd?</a:t>
            </a:r>
          </a:p>
        </p:txBody>
      </p:sp>
    </p:spTree>
    <p:extLst>
      <p:ext uri="{BB962C8B-B14F-4D97-AF65-F5344CB8AC3E}">
        <p14:creationId xmlns:p14="http://schemas.microsoft.com/office/powerpoint/2010/main" val="1261724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1B5B9-D99D-4B51-7EDE-FB7C5280F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 dirty="0"/>
              <a:t>Requirement Gathering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50DBB-D081-BD02-B56F-7409B833A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P" dirty="0"/>
              <a:t>Brainstorming</a:t>
            </a:r>
          </a:p>
          <a:p>
            <a:r>
              <a:rPr lang="en-NP" dirty="0"/>
              <a:t>Asking the end-users</a:t>
            </a:r>
          </a:p>
          <a:p>
            <a:r>
              <a:rPr lang="en-NP" dirty="0"/>
              <a:t>Asking the client</a:t>
            </a:r>
          </a:p>
          <a:p>
            <a:r>
              <a:rPr lang="en-NP" dirty="0"/>
              <a:t>Asking the shareholders</a:t>
            </a:r>
          </a:p>
        </p:txBody>
      </p:sp>
    </p:spTree>
    <p:extLst>
      <p:ext uri="{BB962C8B-B14F-4D97-AF65-F5344CB8AC3E}">
        <p14:creationId xmlns:p14="http://schemas.microsoft.com/office/powerpoint/2010/main" val="283052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ADB8C-5327-22A3-95BB-D954A6CE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 dirty="0"/>
              <a:t>Functional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AEF57-E782-D081-8FAE-61DF0E843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P" dirty="0"/>
              <a:t>See available books</a:t>
            </a:r>
          </a:p>
          <a:p>
            <a:r>
              <a:rPr lang="en-NP" dirty="0"/>
              <a:t>Search for the book(book’s name, author's name), empty workstation</a:t>
            </a:r>
          </a:p>
          <a:p>
            <a:r>
              <a:rPr lang="en-US" dirty="0"/>
              <a:t>P</a:t>
            </a:r>
            <a:r>
              <a:rPr lang="en-NP" dirty="0"/>
              <a:t>rovide information about the exact location of the book, empty workstation</a:t>
            </a:r>
          </a:p>
          <a:p>
            <a:r>
              <a:rPr lang="en-US" dirty="0"/>
              <a:t>P</a:t>
            </a:r>
            <a:r>
              <a:rPr lang="en-NP" dirty="0"/>
              <a:t>rovide the details of the searched book</a:t>
            </a:r>
          </a:p>
          <a:p>
            <a:r>
              <a:rPr lang="en-NP" dirty="0"/>
              <a:t>Borrow book</a:t>
            </a:r>
          </a:p>
          <a:p>
            <a:endParaRPr lang="en-NP" dirty="0"/>
          </a:p>
          <a:p>
            <a:r>
              <a:rPr lang="en-NP" dirty="0"/>
              <a:t>Admin</a:t>
            </a:r>
            <a:r>
              <a:rPr lang="en-NP"/>
              <a:t>: Add books/workstation, View books, Lend books</a:t>
            </a: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717396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EB3FF-D600-B445-1525-A0B308A4C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 dirty="0"/>
              <a:t>Non-Functional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3E9DD-9040-2724-B492-3FB9F369B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P" dirty="0"/>
              <a:t>Easy Navigation</a:t>
            </a:r>
          </a:p>
          <a:p>
            <a:r>
              <a:rPr lang="en-NP" dirty="0"/>
              <a:t>As Fast As Possible</a:t>
            </a:r>
          </a:p>
          <a:p>
            <a:r>
              <a:rPr lang="en-NP" dirty="0"/>
              <a:t>Provide Correct Information</a:t>
            </a:r>
          </a:p>
          <a:p>
            <a:r>
              <a:rPr lang="en-NP" dirty="0"/>
              <a:t>Support Future Amendment</a:t>
            </a:r>
          </a:p>
          <a:p>
            <a:r>
              <a:rPr lang="en-NP" dirty="0"/>
              <a:t>Multilingual</a:t>
            </a:r>
          </a:p>
        </p:txBody>
      </p:sp>
    </p:spTree>
    <p:extLst>
      <p:ext uri="{BB962C8B-B14F-4D97-AF65-F5344CB8AC3E}">
        <p14:creationId xmlns:p14="http://schemas.microsoft.com/office/powerpoint/2010/main" val="579728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8B54A-FB80-1C01-160A-F7F0AF5C9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 dirty="0"/>
              <a:t>Conceptual Model</a:t>
            </a:r>
          </a:p>
        </p:txBody>
      </p:sp>
      <p:pic>
        <p:nvPicPr>
          <p:cNvPr id="5" name="Content Placeholder 4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C14A2560-B8D7-8FE0-3D1E-E7B158A687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853017" y="879307"/>
            <a:ext cx="6832794" cy="5124595"/>
          </a:xfrm>
        </p:spPr>
      </p:pic>
    </p:spTree>
    <p:extLst>
      <p:ext uri="{BB962C8B-B14F-4D97-AF65-F5344CB8AC3E}">
        <p14:creationId xmlns:p14="http://schemas.microsoft.com/office/powerpoint/2010/main" val="2134289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C717-4021-98C2-2D59-487286F5F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P" dirty="0"/>
              <a:t>CATWOE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E031F-EB40-E35F-CC48-8973B9D6C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P" dirty="0"/>
              <a:t>C – Students</a:t>
            </a:r>
          </a:p>
          <a:p>
            <a:r>
              <a:rPr lang="en-NP" dirty="0"/>
              <a:t>A – Librarians, Library Administration, University Administration</a:t>
            </a:r>
          </a:p>
          <a:p>
            <a:r>
              <a:rPr lang="en-NP" dirty="0"/>
              <a:t>T – Shelves filled with books, and workstations </a:t>
            </a:r>
            <a:r>
              <a:rPr lang="en-NP" dirty="0">
                <a:sym typeface="Wingdings" pitchFamily="2" charset="2"/>
              </a:rPr>
              <a:t> Provide Information about the required book or the location of an empty workstation</a:t>
            </a:r>
          </a:p>
          <a:p>
            <a:r>
              <a:rPr lang="en-NP" dirty="0">
                <a:sym typeface="Wingdings" pitchFamily="2" charset="2"/>
              </a:rPr>
              <a:t>W – The belief that the library should be accessible to all and user-friendly</a:t>
            </a:r>
          </a:p>
          <a:p>
            <a:r>
              <a:rPr lang="en-NP" dirty="0">
                <a:sym typeface="Wingdings" pitchFamily="2" charset="2"/>
              </a:rPr>
              <a:t>O – University</a:t>
            </a:r>
          </a:p>
          <a:p>
            <a:r>
              <a:rPr lang="en-NP" dirty="0">
                <a:sym typeface="Wingdings" pitchFamily="2" charset="2"/>
              </a:rPr>
              <a:t>E – Legal and Regulations</a:t>
            </a:r>
          </a:p>
          <a:p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2082760795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{20F99178-4408-2F44-99DE-C9D9665B1E7C}tf16401369</Template>
  <TotalTime>103</TotalTime>
  <Words>305</Words>
  <Application>Microsoft Macintosh PowerPoint</Application>
  <PresentationFormat>Widescreen</PresentationFormat>
  <Paragraphs>47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 Light</vt:lpstr>
      <vt:lpstr>Rockwell</vt:lpstr>
      <vt:lpstr>Wingdings</vt:lpstr>
      <vt:lpstr>Atlas</vt:lpstr>
      <vt:lpstr>Library Management System</vt:lpstr>
      <vt:lpstr>Introduction</vt:lpstr>
      <vt:lpstr>Root Description</vt:lpstr>
      <vt:lpstr>User Centered Design(UCD)</vt:lpstr>
      <vt:lpstr>Requirement Gathering</vt:lpstr>
      <vt:lpstr>Functional Requirement</vt:lpstr>
      <vt:lpstr>Non-Functional Requirements</vt:lpstr>
      <vt:lpstr>Conceptual Model</vt:lpstr>
      <vt:lpstr>CATWOE</vt:lpstr>
      <vt:lpstr>Three 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</dc:title>
  <dc:creator>Santosh Tamang</dc:creator>
  <cp:lastModifiedBy>Santosh Tamang</cp:lastModifiedBy>
  <cp:revision>35</cp:revision>
  <dcterms:created xsi:type="dcterms:W3CDTF">2023-02-07T16:32:00Z</dcterms:created>
  <dcterms:modified xsi:type="dcterms:W3CDTF">2023-02-08T03:08:01Z</dcterms:modified>
</cp:coreProperties>
</file>

<file path=docProps/thumbnail.jpeg>
</file>